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97A-38C4-46FC-A67C-A38207CDBB92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53E0-0583-4075-B5DC-4642BE705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15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97A-38C4-46FC-A67C-A38207CDBB92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53E0-0583-4075-B5DC-4642BE705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14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97A-38C4-46FC-A67C-A38207CDBB92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53E0-0583-4075-B5DC-4642BE705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36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97A-38C4-46FC-A67C-A38207CDBB92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53E0-0583-4075-B5DC-4642BE705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40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97A-38C4-46FC-A67C-A38207CDBB92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53E0-0583-4075-B5DC-4642BE705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93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97A-38C4-46FC-A67C-A38207CDBB92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53E0-0583-4075-B5DC-4642BE705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97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97A-38C4-46FC-A67C-A38207CDBB92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53E0-0583-4075-B5DC-4642BE705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78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97A-38C4-46FC-A67C-A38207CDBB92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53E0-0583-4075-B5DC-4642BE705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97A-38C4-46FC-A67C-A38207CDBB92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53E0-0583-4075-B5DC-4642BE705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70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97A-38C4-46FC-A67C-A38207CDBB92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53E0-0583-4075-B5DC-4642BE705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04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97A-38C4-46FC-A67C-A38207CDBB92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53E0-0583-4075-B5DC-4642BE705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06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D997A-38C4-46FC-A67C-A38207CDBB92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053E0-0583-4075-B5DC-4642BE705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02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Школьный этап Всероссийской олимпиады школьников по английскому языку</a:t>
            </a:r>
          </a:p>
          <a:p>
            <a:r>
              <a:rPr lang="ru-RU" dirty="0" smtClean="0"/>
              <a:t>9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88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158" y="0"/>
            <a:ext cx="58416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38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04" y="1058084"/>
            <a:ext cx="5931611" cy="480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4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674" y="0"/>
            <a:ext cx="55126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593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28587"/>
            <a:ext cx="6400800" cy="66008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628" y="0"/>
            <a:ext cx="61667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09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222" y="584631"/>
            <a:ext cx="3360518" cy="571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826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8" y="0"/>
            <a:ext cx="5667837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75" y="1932261"/>
            <a:ext cx="6486525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579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082" y="520855"/>
            <a:ext cx="4499577" cy="595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64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998" y="0"/>
            <a:ext cx="59200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1736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Широкоэкранный</PresentationFormat>
  <Paragraphs>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2023-09-18T09:28:30Z</dcterms:created>
  <dcterms:modified xsi:type="dcterms:W3CDTF">2023-09-18T09:28:49Z</dcterms:modified>
</cp:coreProperties>
</file>