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58" r:id="rId7"/>
    <p:sldId id="259" r:id="rId8"/>
    <p:sldId id="260" r:id="rId9"/>
    <p:sldId id="267" r:id="rId10"/>
    <p:sldId id="261" r:id="rId11"/>
    <p:sldId id="262" r:id="rId12"/>
    <p:sldId id="268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0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4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7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9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3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5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BBF1-F557-4A05-8404-C4BA30EEF3C2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671CD-C8FC-4C0F-9069-4CEB9D623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531" y="246692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ВСЕРОССИЙСКАЯ ОЛИМПИАДА ШКОЛЬНИКОВ ПО </a:t>
            </a:r>
            <a:r>
              <a:rPr lang="ru-RU" dirty="0" smtClean="0"/>
              <a:t>АНГЛИЙСКОМУ ЯЗЫКУ</a:t>
            </a:r>
          </a:p>
          <a:p>
            <a:r>
              <a:rPr lang="ru-RU" b="1" dirty="0" smtClean="0"/>
              <a:t>(ШКОЛЬНЫЙ ЭТАП)</a:t>
            </a:r>
            <a:endParaRPr lang="ru-RU" dirty="0" smtClean="0"/>
          </a:p>
          <a:p>
            <a:r>
              <a:rPr lang="ru-RU" dirty="0" smtClean="0"/>
              <a:t>возрастная </a:t>
            </a:r>
            <a:r>
              <a:rPr lang="ru-RU" dirty="0"/>
              <a:t>группа (7-8 классы)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43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06" y="457200"/>
            <a:ext cx="725594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65" y="0"/>
            <a:ext cx="636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33" y="1655380"/>
            <a:ext cx="9307493" cy="37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0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45" y="1292772"/>
            <a:ext cx="8726496" cy="4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8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97" y="0"/>
            <a:ext cx="6178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20" y="0"/>
            <a:ext cx="5989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2" y="242887"/>
            <a:ext cx="65436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88" y="1056289"/>
            <a:ext cx="8948820" cy="40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5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52" y="195613"/>
            <a:ext cx="8013313" cy="65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9" y="308053"/>
            <a:ext cx="6734010" cy="62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42" y="0"/>
            <a:ext cx="5815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485775"/>
            <a:ext cx="63722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64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2023-09-18T08:58:13Z</dcterms:created>
  <dcterms:modified xsi:type="dcterms:W3CDTF">2023-09-18T08:58:36Z</dcterms:modified>
</cp:coreProperties>
</file>