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D30-A751-4281-8B3F-86D610BF9BDB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5BD5-680A-4BDF-BC8A-04DFB9FC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9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D30-A751-4281-8B3F-86D610BF9BDB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5BD5-680A-4BDF-BC8A-04DFB9FC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3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D30-A751-4281-8B3F-86D610BF9BDB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5BD5-680A-4BDF-BC8A-04DFB9FC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4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D30-A751-4281-8B3F-86D610BF9BDB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5BD5-680A-4BDF-BC8A-04DFB9FC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9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D30-A751-4281-8B3F-86D610BF9BDB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5BD5-680A-4BDF-BC8A-04DFB9FC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0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D30-A751-4281-8B3F-86D610BF9BDB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5BD5-680A-4BDF-BC8A-04DFB9FC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4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D30-A751-4281-8B3F-86D610BF9BDB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5BD5-680A-4BDF-BC8A-04DFB9FC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9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D30-A751-4281-8B3F-86D610BF9BDB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5BD5-680A-4BDF-BC8A-04DFB9FC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D30-A751-4281-8B3F-86D610BF9BDB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5BD5-680A-4BDF-BC8A-04DFB9FC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5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D30-A751-4281-8B3F-86D610BF9BDB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5BD5-680A-4BDF-BC8A-04DFB9FC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42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D30-A751-4281-8B3F-86D610BF9BDB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5BD5-680A-4BDF-BC8A-04DFB9FC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3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B7D30-A751-4281-8B3F-86D610BF9BDB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5BD5-680A-4BDF-BC8A-04DFB9FC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Школьный этап Всероссийской олимпиады школьников по английскому языку </a:t>
            </a:r>
          </a:p>
          <a:p>
            <a:r>
              <a:rPr lang="ru-RU" dirty="0" smtClean="0"/>
              <a:t>10-11 классы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43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6" y="0"/>
            <a:ext cx="5992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9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" y="640309"/>
            <a:ext cx="5202621" cy="49895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07" y="332580"/>
            <a:ext cx="5537146" cy="400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1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29" y="567560"/>
            <a:ext cx="7725314" cy="591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4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20" y="0"/>
            <a:ext cx="5989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1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2" y="1038476"/>
            <a:ext cx="6605587" cy="481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4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83" y="0"/>
            <a:ext cx="5403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6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80" y="0"/>
            <a:ext cx="5379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4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75" y="0"/>
            <a:ext cx="5563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1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59" y="1042201"/>
            <a:ext cx="5868057" cy="512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6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71" y="0"/>
            <a:ext cx="5308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0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94" y="204952"/>
            <a:ext cx="7065381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17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2023-09-18T09:47:15Z</dcterms:created>
  <dcterms:modified xsi:type="dcterms:W3CDTF">2023-09-18T09:48:48Z</dcterms:modified>
</cp:coreProperties>
</file>